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1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0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5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9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5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20BF-2E8F-F24A-98B3-5C6D343E91CA}" type="datetimeFigureOut">
              <a:rPr lang="en-US" smtClean="0"/>
              <a:t>28/4/14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2EA7-5D2A-BF46-BCAB-9485DA0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1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Research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Criteria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5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topic you are interested in?</a:t>
            </a:r>
          </a:p>
          <a:p>
            <a:r>
              <a:rPr lang="en-US" dirty="0" smtClean="0"/>
              <a:t>What are some of the issues that might be interesting to investigate?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5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what extent…</a:t>
            </a:r>
          </a:p>
          <a:p>
            <a:r>
              <a:rPr lang="en-US" dirty="0" smtClean="0"/>
              <a:t>Should…</a:t>
            </a:r>
          </a:p>
          <a:p>
            <a:r>
              <a:rPr lang="en-US" dirty="0" smtClean="0"/>
              <a:t>How….</a:t>
            </a:r>
          </a:p>
          <a:p>
            <a:r>
              <a:rPr lang="en-US" dirty="0" smtClean="0"/>
              <a:t>Is…justified?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5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more than one answer to your question?</a:t>
            </a:r>
          </a:p>
          <a:p>
            <a:r>
              <a:rPr lang="en-US" dirty="0" smtClean="0"/>
              <a:t>Are there different perspectives and ideas that arise from your question?</a:t>
            </a:r>
          </a:p>
          <a:p>
            <a:r>
              <a:rPr lang="en-US" dirty="0" smtClean="0"/>
              <a:t>Does your question have many answers?</a:t>
            </a:r>
          </a:p>
          <a:p>
            <a:r>
              <a:rPr lang="en-US" dirty="0" smtClean="0"/>
              <a:t>Specific but with enough scope to find lots of information</a:t>
            </a:r>
          </a:p>
          <a:p>
            <a:pPr lvl="1"/>
            <a:r>
              <a:rPr lang="en-US" dirty="0" smtClean="0"/>
              <a:t>Time frame</a:t>
            </a:r>
          </a:p>
          <a:p>
            <a:pPr lvl="1"/>
            <a:r>
              <a:rPr lang="en-US" dirty="0" smtClean="0"/>
              <a:t>Area or major focus </a:t>
            </a:r>
          </a:p>
        </p:txBody>
      </p:sp>
    </p:spTree>
    <p:extLst>
      <p:ext uri="{BB962C8B-B14F-4D97-AF65-F5344CB8AC3E}">
        <p14:creationId xmlns:p14="http://schemas.microsoft.com/office/powerpoint/2010/main" val="294725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will struggle if </a:t>
            </a:r>
            <a:r>
              <a:rPr lang="en-US" dirty="0"/>
              <a:t>y</a:t>
            </a:r>
            <a:r>
              <a:rPr lang="en-US" dirty="0" smtClean="0"/>
              <a:t>our question 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 a yes or no answer</a:t>
            </a:r>
          </a:p>
          <a:p>
            <a:r>
              <a:rPr lang="en-US" dirty="0" smtClean="0"/>
              <a:t>Can only provide one perspective or result</a:t>
            </a:r>
          </a:p>
          <a:p>
            <a:r>
              <a:rPr lang="en-US" dirty="0" smtClean="0"/>
              <a:t>Is too broad and general, could be applied to multiple situations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6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fish swim backwards?</a:t>
            </a:r>
          </a:p>
          <a:p>
            <a:r>
              <a:rPr lang="en-US" dirty="0" smtClean="0"/>
              <a:t>Is Brazil a good place to build a factory?</a:t>
            </a:r>
          </a:p>
          <a:p>
            <a:r>
              <a:rPr lang="en-US" dirty="0" smtClean="0"/>
              <a:t>To what extent is Hong Kong a free market?</a:t>
            </a:r>
          </a:p>
          <a:p>
            <a:r>
              <a:rPr lang="en-US" dirty="0" smtClean="0"/>
              <a:t>Should China build a new airport in Beijing?</a:t>
            </a:r>
          </a:p>
          <a:p>
            <a:r>
              <a:rPr lang="en-US" dirty="0" smtClean="0"/>
              <a:t>How can conflict affect the fulfillment </a:t>
            </a:r>
            <a:r>
              <a:rPr lang="en-US" smtClean="0"/>
              <a:t>of the MDG’s?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176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a Research Question</vt:lpstr>
      <vt:lpstr>Where to start…</vt:lpstr>
      <vt:lpstr>Sentence starters</vt:lpstr>
      <vt:lpstr>Check your question</vt:lpstr>
      <vt:lpstr>You will struggle if your question … </vt:lpstr>
      <vt:lpstr>What do you think? </vt:lpstr>
    </vt:vector>
  </TitlesOfParts>
  <Company>VSA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Question</dc:title>
  <dc:creator>Fairbairn Laura</dc:creator>
  <cp:lastModifiedBy>GIBBS, Jennifer</cp:lastModifiedBy>
  <cp:revision>2</cp:revision>
  <dcterms:created xsi:type="dcterms:W3CDTF">2014-04-02T07:01:47Z</dcterms:created>
  <dcterms:modified xsi:type="dcterms:W3CDTF">2014-04-28T01:29:28Z</dcterms:modified>
</cp:coreProperties>
</file>